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9DDA0-8036-4313-B979-234DA7C0CE9A}" v="6" dt="2023-06-28T09:03:55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ie Allen" userId="0590438d-2375-4ac1-9344-12dfb4a6c982" providerId="ADAL" clId="{B9B9DDA0-8036-4313-B979-234DA7C0CE9A}"/>
    <pc:docChg chg="custSel addSld delSld modSld">
      <pc:chgData name="Abbie Allen" userId="0590438d-2375-4ac1-9344-12dfb4a6c982" providerId="ADAL" clId="{B9B9DDA0-8036-4313-B979-234DA7C0CE9A}" dt="2023-06-28T09:06:38.958" v="199" actId="1076"/>
      <pc:docMkLst>
        <pc:docMk/>
      </pc:docMkLst>
      <pc:sldChg chg="addSp delSp modSp new mod">
        <pc:chgData name="Abbie Allen" userId="0590438d-2375-4ac1-9344-12dfb4a6c982" providerId="ADAL" clId="{B9B9DDA0-8036-4313-B979-234DA7C0CE9A}" dt="2023-06-28T09:06:25.127" v="188" actId="20577"/>
        <pc:sldMkLst>
          <pc:docMk/>
          <pc:sldMk cId="1907573992" sldId="256"/>
        </pc:sldMkLst>
        <pc:spChg chg="del">
          <ac:chgData name="Abbie Allen" userId="0590438d-2375-4ac1-9344-12dfb4a6c982" providerId="ADAL" clId="{B9B9DDA0-8036-4313-B979-234DA7C0CE9A}" dt="2023-06-28T07:56:42.027" v="1" actId="478"/>
          <ac:spMkLst>
            <pc:docMk/>
            <pc:sldMk cId="1907573992" sldId="256"/>
            <ac:spMk id="2" creationId="{80B8A7CC-6F9D-8CCF-58A8-A4B21F3B69E5}"/>
          </ac:spMkLst>
        </pc:spChg>
        <pc:spChg chg="del">
          <ac:chgData name="Abbie Allen" userId="0590438d-2375-4ac1-9344-12dfb4a6c982" providerId="ADAL" clId="{B9B9DDA0-8036-4313-B979-234DA7C0CE9A}" dt="2023-06-28T07:56:43.731" v="2" actId="478"/>
          <ac:spMkLst>
            <pc:docMk/>
            <pc:sldMk cId="1907573992" sldId="256"/>
            <ac:spMk id="3" creationId="{347851CC-837F-53BC-DBB0-5E54CF023308}"/>
          </ac:spMkLst>
        </pc:spChg>
        <pc:spChg chg="add mod">
          <ac:chgData name="Abbie Allen" userId="0590438d-2375-4ac1-9344-12dfb4a6c982" providerId="ADAL" clId="{B9B9DDA0-8036-4313-B979-234DA7C0CE9A}" dt="2023-06-28T09:06:25.127" v="188" actId="20577"/>
          <ac:spMkLst>
            <pc:docMk/>
            <pc:sldMk cId="1907573992" sldId="256"/>
            <ac:spMk id="11" creationId="{B823CEF6-C490-0FDC-DB8A-EAB1EF1CE928}"/>
          </ac:spMkLst>
        </pc:spChg>
        <pc:grpChg chg="add del mod">
          <ac:chgData name="Abbie Allen" userId="0590438d-2375-4ac1-9344-12dfb4a6c982" providerId="ADAL" clId="{B9B9DDA0-8036-4313-B979-234DA7C0CE9A}" dt="2023-06-28T08:34:07.824" v="117" actId="478"/>
          <ac:grpSpMkLst>
            <pc:docMk/>
            <pc:sldMk cId="1907573992" sldId="256"/>
            <ac:grpSpMk id="10" creationId="{6E0A3F69-A2A9-7C8E-D396-768E11C40528}"/>
          </ac:grpSpMkLst>
        </pc:grpChg>
        <pc:picChg chg="add del mod modCrop">
          <ac:chgData name="Abbie Allen" userId="0590438d-2375-4ac1-9344-12dfb4a6c982" providerId="ADAL" clId="{B9B9DDA0-8036-4313-B979-234DA7C0CE9A}" dt="2023-06-28T08:34:50.931" v="126" actId="478"/>
          <ac:picMkLst>
            <pc:docMk/>
            <pc:sldMk cId="1907573992" sldId="256"/>
            <ac:picMk id="5" creationId="{2BB8A742-1FAC-09A1-4824-EA517F102017}"/>
          </ac:picMkLst>
        </pc:picChg>
        <pc:picChg chg="add mod modCrop">
          <ac:chgData name="Abbie Allen" userId="0590438d-2375-4ac1-9344-12dfb4a6c982" providerId="ADAL" clId="{B9B9DDA0-8036-4313-B979-234DA7C0CE9A}" dt="2023-06-28T08:00:04.796" v="29" actId="164"/>
          <ac:picMkLst>
            <pc:docMk/>
            <pc:sldMk cId="1907573992" sldId="256"/>
            <ac:picMk id="7" creationId="{A1DA8F43-1B36-6016-969E-0C3152CD588F}"/>
          </ac:picMkLst>
        </pc:picChg>
        <pc:picChg chg="add mod modCrop">
          <ac:chgData name="Abbie Allen" userId="0590438d-2375-4ac1-9344-12dfb4a6c982" providerId="ADAL" clId="{B9B9DDA0-8036-4313-B979-234DA7C0CE9A}" dt="2023-06-28T08:00:04.796" v="29" actId="164"/>
          <ac:picMkLst>
            <pc:docMk/>
            <pc:sldMk cId="1907573992" sldId="256"/>
            <ac:picMk id="9" creationId="{77398622-0B52-C47F-1CC2-AB15861B210A}"/>
          </ac:picMkLst>
        </pc:picChg>
        <pc:picChg chg="add mod">
          <ac:chgData name="Abbie Allen" userId="0590438d-2375-4ac1-9344-12dfb4a6c982" providerId="ADAL" clId="{B9B9DDA0-8036-4313-B979-234DA7C0CE9A}" dt="2023-06-28T08:34:17.114" v="121" actId="1076"/>
          <ac:picMkLst>
            <pc:docMk/>
            <pc:sldMk cId="1907573992" sldId="256"/>
            <ac:picMk id="12" creationId="{03BEDA55-4BC8-0B84-6B11-5B9D37DAAF73}"/>
          </ac:picMkLst>
        </pc:picChg>
        <pc:picChg chg="add mod">
          <ac:chgData name="Abbie Allen" userId="0590438d-2375-4ac1-9344-12dfb4a6c982" providerId="ADAL" clId="{B9B9DDA0-8036-4313-B979-234DA7C0CE9A}" dt="2023-06-28T08:35:00.500" v="129" actId="14100"/>
          <ac:picMkLst>
            <pc:docMk/>
            <pc:sldMk cId="1907573992" sldId="256"/>
            <ac:picMk id="13" creationId="{1807F631-194D-2726-626F-D74D986B0634}"/>
          </ac:picMkLst>
        </pc:picChg>
      </pc:sldChg>
      <pc:sldChg chg="addSp delSp modSp new del mod">
        <pc:chgData name="Abbie Allen" userId="0590438d-2375-4ac1-9344-12dfb4a6c982" providerId="ADAL" clId="{B9B9DDA0-8036-4313-B979-234DA7C0CE9A}" dt="2023-06-28T08:35:08.964" v="130" actId="47"/>
        <pc:sldMkLst>
          <pc:docMk/>
          <pc:sldMk cId="1291640407" sldId="257"/>
        </pc:sldMkLst>
        <pc:spChg chg="del">
          <ac:chgData name="Abbie Allen" userId="0590438d-2375-4ac1-9344-12dfb4a6c982" providerId="ADAL" clId="{B9B9DDA0-8036-4313-B979-234DA7C0CE9A}" dt="2023-06-28T08:20:06.667" v="104" actId="478"/>
          <ac:spMkLst>
            <pc:docMk/>
            <pc:sldMk cId="1291640407" sldId="257"/>
            <ac:spMk id="2" creationId="{1DCF73B8-5BA2-9824-402F-CBF6B7012606}"/>
          </ac:spMkLst>
        </pc:spChg>
        <pc:spChg chg="del">
          <ac:chgData name="Abbie Allen" userId="0590438d-2375-4ac1-9344-12dfb4a6c982" providerId="ADAL" clId="{B9B9DDA0-8036-4313-B979-234DA7C0CE9A}" dt="2023-06-28T08:20:07.910" v="105" actId="478"/>
          <ac:spMkLst>
            <pc:docMk/>
            <pc:sldMk cId="1291640407" sldId="257"/>
            <ac:spMk id="3" creationId="{17C022B3-5112-B086-1779-0A32D383487F}"/>
          </ac:spMkLst>
        </pc:spChg>
        <pc:picChg chg="add mod modCrop">
          <ac:chgData name="Abbie Allen" userId="0590438d-2375-4ac1-9344-12dfb4a6c982" providerId="ADAL" clId="{B9B9DDA0-8036-4313-B979-234DA7C0CE9A}" dt="2023-06-28T08:34:43.427" v="125" actId="732"/>
          <ac:picMkLst>
            <pc:docMk/>
            <pc:sldMk cId="1291640407" sldId="257"/>
            <ac:picMk id="5" creationId="{ED6E9A42-52AE-35A6-B524-7E13312223B4}"/>
          </ac:picMkLst>
        </pc:picChg>
      </pc:sldChg>
      <pc:sldChg chg="addSp delSp modSp new mod">
        <pc:chgData name="Abbie Allen" userId="0590438d-2375-4ac1-9344-12dfb4a6c982" providerId="ADAL" clId="{B9B9DDA0-8036-4313-B979-234DA7C0CE9A}" dt="2023-06-28T09:06:29.908" v="193" actId="20577"/>
        <pc:sldMkLst>
          <pc:docMk/>
          <pc:sldMk cId="2665557270" sldId="257"/>
        </pc:sldMkLst>
        <pc:spChg chg="del">
          <ac:chgData name="Abbie Allen" userId="0590438d-2375-4ac1-9344-12dfb4a6c982" providerId="ADAL" clId="{B9B9DDA0-8036-4313-B979-234DA7C0CE9A}" dt="2023-06-28T08:35:14.889" v="133" actId="478"/>
          <ac:spMkLst>
            <pc:docMk/>
            <pc:sldMk cId="2665557270" sldId="257"/>
            <ac:spMk id="2" creationId="{A2C34DD5-C710-EE5F-1F13-AAABE122FFF0}"/>
          </ac:spMkLst>
        </pc:spChg>
        <pc:spChg chg="del">
          <ac:chgData name="Abbie Allen" userId="0590438d-2375-4ac1-9344-12dfb4a6c982" providerId="ADAL" clId="{B9B9DDA0-8036-4313-B979-234DA7C0CE9A}" dt="2023-06-28T08:35:16.054" v="134" actId="478"/>
          <ac:spMkLst>
            <pc:docMk/>
            <pc:sldMk cId="2665557270" sldId="257"/>
            <ac:spMk id="3" creationId="{B7701E37-DA50-FAEB-B279-84AD780E048A}"/>
          </ac:spMkLst>
        </pc:spChg>
        <pc:spChg chg="add mod">
          <ac:chgData name="Abbie Allen" userId="0590438d-2375-4ac1-9344-12dfb4a6c982" providerId="ADAL" clId="{B9B9DDA0-8036-4313-B979-234DA7C0CE9A}" dt="2023-06-28T09:06:29.908" v="193" actId="20577"/>
          <ac:spMkLst>
            <pc:docMk/>
            <pc:sldMk cId="2665557270" sldId="257"/>
            <ac:spMk id="8" creationId="{78223CFC-032D-6776-6DA8-41E2B666CEC6}"/>
          </ac:spMkLst>
        </pc:spChg>
        <pc:picChg chg="add mod modCrop">
          <ac:chgData name="Abbie Allen" userId="0590438d-2375-4ac1-9344-12dfb4a6c982" providerId="ADAL" clId="{B9B9DDA0-8036-4313-B979-234DA7C0CE9A}" dt="2023-06-28T08:44:50.358" v="141" actId="14100"/>
          <ac:picMkLst>
            <pc:docMk/>
            <pc:sldMk cId="2665557270" sldId="257"/>
            <ac:picMk id="5" creationId="{30A2093D-01C3-C19D-F634-8DFF69AC7F7B}"/>
          </ac:picMkLst>
        </pc:picChg>
        <pc:picChg chg="add mod modCrop">
          <ac:chgData name="Abbie Allen" userId="0590438d-2375-4ac1-9344-12dfb4a6c982" providerId="ADAL" clId="{B9B9DDA0-8036-4313-B979-234DA7C0CE9A}" dt="2023-06-28T08:45:13.851" v="148" actId="1076"/>
          <ac:picMkLst>
            <pc:docMk/>
            <pc:sldMk cId="2665557270" sldId="257"/>
            <ac:picMk id="7" creationId="{9D6081A8-4259-AEB7-AE6C-75B047A8A6BB}"/>
          </ac:picMkLst>
        </pc:picChg>
      </pc:sldChg>
      <pc:sldChg chg="addSp delSp modSp new del mod">
        <pc:chgData name="Abbie Allen" userId="0590438d-2375-4ac1-9344-12dfb4a6c982" providerId="ADAL" clId="{B9B9DDA0-8036-4313-B979-234DA7C0CE9A}" dt="2023-06-28T08:35:09.839" v="131" actId="47"/>
        <pc:sldMkLst>
          <pc:docMk/>
          <pc:sldMk cId="1352050811" sldId="258"/>
        </pc:sldMkLst>
        <pc:spChg chg="del">
          <ac:chgData name="Abbie Allen" userId="0590438d-2375-4ac1-9344-12dfb4a6c982" providerId="ADAL" clId="{B9B9DDA0-8036-4313-B979-234DA7C0CE9A}" dt="2023-06-28T08:32:41.027" v="108" actId="478"/>
          <ac:spMkLst>
            <pc:docMk/>
            <pc:sldMk cId="1352050811" sldId="258"/>
            <ac:spMk id="2" creationId="{8264A6D1-33F2-7DCB-F5A0-8F18278302AC}"/>
          </ac:spMkLst>
        </pc:spChg>
        <pc:spChg chg="del">
          <ac:chgData name="Abbie Allen" userId="0590438d-2375-4ac1-9344-12dfb4a6c982" providerId="ADAL" clId="{B9B9DDA0-8036-4313-B979-234DA7C0CE9A}" dt="2023-06-28T08:32:42.292" v="109" actId="478"/>
          <ac:spMkLst>
            <pc:docMk/>
            <pc:sldMk cId="1352050811" sldId="258"/>
            <ac:spMk id="3" creationId="{8FA5A14F-6635-AE9F-42C8-46BAE57019BE}"/>
          </ac:spMkLst>
        </pc:spChg>
        <pc:picChg chg="add mod modCrop">
          <ac:chgData name="Abbie Allen" userId="0590438d-2375-4ac1-9344-12dfb4a6c982" providerId="ADAL" clId="{B9B9DDA0-8036-4313-B979-234DA7C0CE9A}" dt="2023-06-28T08:34:00.449" v="116" actId="732"/>
          <ac:picMkLst>
            <pc:docMk/>
            <pc:sldMk cId="1352050811" sldId="258"/>
            <ac:picMk id="5" creationId="{5D22ACD0-ED22-18DC-6E3C-C50280876CCF}"/>
          </ac:picMkLst>
        </pc:picChg>
      </pc:sldChg>
      <pc:sldChg chg="addSp delSp modSp new mod">
        <pc:chgData name="Abbie Allen" userId="0590438d-2375-4ac1-9344-12dfb4a6c982" providerId="ADAL" clId="{B9B9DDA0-8036-4313-B979-234DA7C0CE9A}" dt="2023-06-28T09:06:38.958" v="199" actId="1076"/>
        <pc:sldMkLst>
          <pc:docMk/>
          <pc:sldMk cId="1776096741" sldId="258"/>
        </pc:sldMkLst>
        <pc:spChg chg="del">
          <ac:chgData name="Abbie Allen" userId="0590438d-2375-4ac1-9344-12dfb4a6c982" providerId="ADAL" clId="{B9B9DDA0-8036-4313-B979-234DA7C0CE9A}" dt="2023-06-28T08:45:46.082" v="161" actId="478"/>
          <ac:spMkLst>
            <pc:docMk/>
            <pc:sldMk cId="1776096741" sldId="258"/>
            <ac:spMk id="2" creationId="{EC932A1C-D206-63D7-BB04-469C85C5C27C}"/>
          </ac:spMkLst>
        </pc:spChg>
        <pc:spChg chg="del">
          <ac:chgData name="Abbie Allen" userId="0590438d-2375-4ac1-9344-12dfb4a6c982" providerId="ADAL" clId="{B9B9DDA0-8036-4313-B979-234DA7C0CE9A}" dt="2023-06-28T08:45:47.553" v="162" actId="478"/>
          <ac:spMkLst>
            <pc:docMk/>
            <pc:sldMk cId="1776096741" sldId="258"/>
            <ac:spMk id="3" creationId="{2062DA38-84FC-D1AC-A005-BF17EDDCDC51}"/>
          </ac:spMkLst>
        </pc:spChg>
        <pc:spChg chg="add mod">
          <ac:chgData name="Abbie Allen" userId="0590438d-2375-4ac1-9344-12dfb4a6c982" providerId="ADAL" clId="{B9B9DDA0-8036-4313-B979-234DA7C0CE9A}" dt="2023-06-28T09:06:35.138" v="198" actId="20577"/>
          <ac:spMkLst>
            <pc:docMk/>
            <pc:sldMk cId="1776096741" sldId="258"/>
            <ac:spMk id="6" creationId="{7807B8F4-F2CE-B705-3271-6D683A8FD1BB}"/>
          </ac:spMkLst>
        </pc:spChg>
        <pc:picChg chg="add mod modCrop">
          <ac:chgData name="Abbie Allen" userId="0590438d-2375-4ac1-9344-12dfb4a6c982" providerId="ADAL" clId="{B9B9DDA0-8036-4313-B979-234DA7C0CE9A}" dt="2023-06-28T09:06:38.958" v="199" actId="1076"/>
          <ac:picMkLst>
            <pc:docMk/>
            <pc:sldMk cId="1776096741" sldId="258"/>
            <ac:picMk id="5" creationId="{72CA39ED-14FC-A25B-F1E0-A2778165C1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562E-53C0-429B-CA5E-E910BEB0A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9BB54-F5FD-81F4-3C2B-9433A4706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875FE-4DA7-72FA-EA73-5D1BB2AE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4604-19B7-158F-94DC-3060AFBA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0E291-18E1-0A20-3DEE-96001C2E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83F8-5374-1A1A-C75C-A6110DD2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EB457-A40A-6137-B7F7-D8298390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61DA3-1C44-7271-170C-46CBBB6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D2D3B-8279-85D5-F880-1992CA9D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CF622-7FC8-D0C9-B410-9A22D0B4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2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1A9E3-2475-D3AF-A1F2-09FC11E3A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565B-1CC5-A59F-4ABC-C8972D86A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CEBA4-C784-CEE9-8CC3-6DD7F602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38660-3D08-39F2-81AE-8639162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4D29-ED90-0E49-9E13-C1FF6203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5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3134-15EA-00F1-19DC-028C2C4E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994-D332-F336-04C2-D1070D71A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1CC8-FD2C-19C3-6F91-7BB7718C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33AA-2C6F-2CCD-0A36-90500183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B735-E1E0-F4A1-B1B9-C2C846D3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8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4867-C391-4E7B-2CC6-E6FCF448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434D1-0AA9-EDC0-5767-5E77A61F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A9387-EBC1-6B32-9B30-36DF742D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9BC4-4F02-2511-A651-825EE2DA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FE48F-580F-78F4-E37B-2067BC16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0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F001-7328-2239-EDD6-9011259D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5BBB-7D3D-89A2-1F71-03752986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CB4B9-094F-7702-7DF6-769651A95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CBDEA-BACC-FF9F-1272-4D13C7C9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F3AD2-1CBA-8C95-42DB-491476A4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1B8AD-A9D5-2C31-5CEE-5BB1C449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1539-FF7A-79AF-0785-CF6B3A6C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9A0E-04B2-4EBB-24BE-CFF87E464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602F7-C2BE-7DDE-8A43-781D80C23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D2F76-44DF-C36A-A8DF-3C860648A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0B784-8E24-1304-FF01-EFF1FBD8B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56D22-B82A-C464-662F-52A5B6F5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64466-67E1-A69F-1825-DE78B2D7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1BD5A-3515-DD97-6B64-8B98E440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4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11AC-360C-E4D1-5723-E485FB77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09F11-6DA4-06CA-C3A2-6C3AE37B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08C3B-0569-A853-2246-403A9891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AF52B-A760-311C-6329-7095437B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8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5F6A9-D3B6-AB6A-9E63-308B2477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F9B27-9271-21C4-0E3C-C17D6FA5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30F13-8400-C7F4-D43C-CBEF5AAD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25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0315-F291-AFD5-9ECC-972C18F3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06F95-B3D2-B2C0-EC72-29654D98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BE8BA-E820-CBC2-5631-A0A9ED9EA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482BC-634C-62ED-7FE3-BB8F40EE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5C76D-9FA7-E874-EF88-8E3C8E9D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ADA5A-EE55-5FB8-9F99-AF8F998E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2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B123-9974-BE13-537D-D08935FD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97646-6666-1B7D-5401-BACBC4683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0049B-7EF5-BCA1-0309-8EE82ED96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05003-EDF9-3E52-C0C1-94C7EFFE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80638-786B-B4B3-F774-80141D24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80A34-30ED-4C43-568B-51DA194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7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7BE7A-E2A6-859C-01E1-C6D02AF3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E9B49-1A38-54B3-413D-EE7A53D6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EE79-70A8-2A70-839E-910189A36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0E3E-49AC-4A80-92B7-710E7282C981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9BAC8-5B95-1204-8D92-E00BCEA06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78A86-BF26-5C1D-0CF9-EFFC310EF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60F4-68AE-4961-8789-352626491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0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23CEF6-C490-0FDC-DB8A-EAB1EF1CE928}"/>
              </a:ext>
            </a:extLst>
          </p:cNvPr>
          <p:cNvSpPr txBox="1"/>
          <p:nvPr/>
        </p:nvSpPr>
        <p:spPr>
          <a:xfrm>
            <a:off x="261257" y="8708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 Leicestershire Area 1 Deprivation Data (June 2023)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EDA55-4BC8-0B84-6B11-5B9D37DAA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" t="39206" r="81071" b="25238"/>
          <a:stretch/>
        </p:blipFill>
        <p:spPr>
          <a:xfrm>
            <a:off x="261257" y="1066799"/>
            <a:ext cx="4705692" cy="51924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07F631-194D-2726-626F-D74D986B0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32" t="30000" r="25804" b="13492"/>
          <a:stretch/>
        </p:blipFill>
        <p:spPr>
          <a:xfrm>
            <a:off x="5834863" y="0"/>
            <a:ext cx="6357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7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A2093D-01C3-C19D-F634-8DFF69AC7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93" t="30476" r="25893" b="13175"/>
          <a:stretch/>
        </p:blipFill>
        <p:spPr>
          <a:xfrm>
            <a:off x="6087415" y="0"/>
            <a:ext cx="610458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081A8-4259-AEB7-AE6C-75B047A8A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41" r="81964" b="24921"/>
          <a:stretch/>
        </p:blipFill>
        <p:spPr>
          <a:xfrm>
            <a:off x="0" y="1556656"/>
            <a:ext cx="4516688" cy="4963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23CFC-032D-6776-6DA8-41E2B666CEC6}"/>
              </a:ext>
            </a:extLst>
          </p:cNvPr>
          <p:cNvSpPr txBox="1"/>
          <p:nvPr/>
        </p:nvSpPr>
        <p:spPr>
          <a:xfrm>
            <a:off x="261257" y="8708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 Leicestershire Area 1 Population Data (June 2023)</a:t>
            </a:r>
          </a:p>
        </p:txBody>
      </p:sp>
    </p:spTree>
    <p:extLst>
      <p:ext uri="{BB962C8B-B14F-4D97-AF65-F5344CB8AC3E}">
        <p14:creationId xmlns:p14="http://schemas.microsoft.com/office/powerpoint/2010/main" val="266555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A39ED-14FC-A25B-F1E0-A2778165C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1" t="28413" r="32858" b="13174"/>
          <a:stretch/>
        </p:blipFill>
        <p:spPr>
          <a:xfrm>
            <a:off x="3516085" y="0"/>
            <a:ext cx="5704115" cy="6859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7B8F4-F2CE-B705-3271-6D683A8FD1BB}"/>
              </a:ext>
            </a:extLst>
          </p:cNvPr>
          <p:cNvSpPr txBox="1"/>
          <p:nvPr/>
        </p:nvSpPr>
        <p:spPr>
          <a:xfrm>
            <a:off x="0" y="10885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 Leicestershire Area 1 Geography</a:t>
            </a:r>
          </a:p>
        </p:txBody>
      </p:sp>
    </p:spTree>
    <p:extLst>
      <p:ext uri="{BB962C8B-B14F-4D97-AF65-F5344CB8AC3E}">
        <p14:creationId xmlns:p14="http://schemas.microsoft.com/office/powerpoint/2010/main" val="177609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A6CBAA5B0B24B932C898233AD5DEC" ma:contentTypeVersion="16" ma:contentTypeDescription="Create a new document." ma:contentTypeScope="" ma:versionID="a7fbfc6e5d71feb3f2ca0dbbdd06310e">
  <xsd:schema xmlns:xsd="http://www.w3.org/2001/XMLSchema" xmlns:xs="http://www.w3.org/2001/XMLSchema" xmlns:p="http://schemas.microsoft.com/office/2006/metadata/properties" xmlns:ns2="702051be-e404-4652-9615-4ecd7cf46e27" xmlns:ns3="1d1917fa-9ef0-4cc2-bdb2-e30148f62b7b" targetNamespace="http://schemas.microsoft.com/office/2006/metadata/properties" ma:root="true" ma:fieldsID="7d6e3122fb02b2d8d50975ea133cbccf" ns2:_="" ns3:_="">
    <xsd:import namespace="702051be-e404-4652-9615-4ecd7cf46e27"/>
    <xsd:import namespace="1d1917fa-9ef0-4cc2-bdb2-e30148f62b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051be-e404-4652-9615-4ecd7cf46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ccb202-e2f2-4d30-b6c5-b05667fc0274}" ma:internalName="TaxCatchAll" ma:showField="CatchAllData" ma:web="702051be-e404-4652-9615-4ecd7cf46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917fa-9ef0-4cc2-bdb2-e30148f62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2f79848-3148-4a71-82ac-779216562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1917fa-9ef0-4cc2-bdb2-e30148f62b7b">
      <Terms xmlns="http://schemas.microsoft.com/office/infopath/2007/PartnerControls"/>
    </lcf76f155ced4ddcb4097134ff3c332f>
    <TaxCatchAll xmlns="702051be-e404-4652-9615-4ecd7cf46e27" xsi:nil="true"/>
  </documentManagement>
</p:properties>
</file>

<file path=customXml/itemProps1.xml><?xml version="1.0" encoding="utf-8"?>
<ds:datastoreItem xmlns:ds="http://schemas.openxmlformats.org/officeDocument/2006/customXml" ds:itemID="{7E9F8BF6-288A-41A3-86B8-3445982181D1}"/>
</file>

<file path=customXml/itemProps2.xml><?xml version="1.0" encoding="utf-8"?>
<ds:datastoreItem xmlns:ds="http://schemas.openxmlformats.org/officeDocument/2006/customXml" ds:itemID="{DF3AFE37-1D24-444F-A68F-01F7D5EB808A}"/>
</file>

<file path=customXml/itemProps3.xml><?xml version="1.0" encoding="utf-8"?>
<ds:datastoreItem xmlns:ds="http://schemas.openxmlformats.org/officeDocument/2006/customXml" ds:itemID="{C785C05E-1F5A-452C-ACA5-C749898D86B4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Allen</dc:creator>
  <cp:lastModifiedBy>Abbie Allen</cp:lastModifiedBy>
  <cp:revision>1</cp:revision>
  <dcterms:created xsi:type="dcterms:W3CDTF">2023-06-28T07:56:36Z</dcterms:created>
  <dcterms:modified xsi:type="dcterms:W3CDTF">2023-06-28T09:06:41Z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0x010100FC3A6CBAA5B0B24B932C898233AD5DEC</vt:lpwstr>
  </property>
</Properties>
</file>