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56" r:id="rId6"/>
    <p:sldId id="354" r:id="rId7"/>
    <p:sldId id="3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C7B9-F3A8-4F8A-9C0E-35C141900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4E9A3-5264-4D06-B21B-642A9368B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D42BE-68C7-4857-A194-401DD5B3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B18-66D0-4037-8C9C-B6248D1DFBC6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68851-87D8-412E-9C99-C7FC8296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A82E9-AAA2-4B82-AEF9-BF761FBE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4C19-86BA-46FD-B8C7-9CC90806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8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9C93-2BC7-4171-BC5F-E9A62E2A1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6DC2A-3D3E-4EA7-929D-6CC25996A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F2A22-3238-4E82-8622-F3C881E6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B18-66D0-4037-8C9C-B6248D1DFBC6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917EE-6260-48AE-995E-945E2228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91726-EB0B-4636-975D-B631BB54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4C19-86BA-46FD-B8C7-9CC90806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57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7D8D7-1E07-41CB-A0B3-FBB4512A5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6C882-0047-4526-8928-36DE75F02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DF312-AD90-4C23-B4D9-DD3B075C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B18-66D0-4037-8C9C-B6248D1DFBC6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5FF89-A769-4B1C-B959-A8D8F6FC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0E12E-7A94-4264-A134-5D243CC5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4C19-86BA-46FD-B8C7-9CC90806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BC46-ABD7-43AE-B4C4-ED29A2FE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1B952-0BB0-4BC1-8C0C-EDCD83987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27557-F7EB-4716-B40A-CCAF7668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B18-66D0-4037-8C9C-B6248D1DFBC6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91364-D91E-4B10-8862-FA7ED738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17019-9979-4FB9-87A5-E62B3C5E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4C19-86BA-46FD-B8C7-9CC90806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5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42-5EC0-4267-83E2-59128847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F24ED-D76A-4C96-AD50-2A9D58BAE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B650A-E90D-468F-810A-6C0D50E3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B18-66D0-4037-8C9C-B6248D1DFBC6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2D664-1557-4216-B885-2DD69AEF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38E80-EBBD-493B-A89F-2F9EEEA9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4C19-86BA-46FD-B8C7-9CC90806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54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04D7-848C-4E24-AE56-5ED8AF9B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AFEBB-26BB-4686-8DB1-EC801FF4A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FCF6F-A21A-4390-8D5B-AFBD726F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9EDC4-9918-458A-B5DE-6EFF1247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B18-66D0-4037-8C9C-B6248D1DFBC6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38F04-3C82-4CF0-B22E-E9588FC0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94312-AEE2-4B89-BD53-7D4854F8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4C19-86BA-46FD-B8C7-9CC90806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17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5B1E-B76E-4CA2-B02F-78EF8FA4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2E688-EAF2-46B0-B1D8-C6B041ED6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F8205-C934-41F1-9531-405F89E1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E71A4-8BF7-4495-8DB2-5F2435F4A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52152-BC6F-4261-A3AF-0CE141087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3FEED1-C4B4-4C61-86D3-4AC2A9531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B18-66D0-4037-8C9C-B6248D1DFBC6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0B6A44-241D-4594-9F23-FAE32AC1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4D31FC-569D-40F9-B302-A35F61EF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4C19-86BA-46FD-B8C7-9CC90806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97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FAE4-4CB7-49AB-AFC2-85265653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E76594-5B81-46EB-B145-074E3EEB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B18-66D0-4037-8C9C-B6248D1DFBC6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C51F6-DD30-4571-8141-329D53E1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F63FA-9A7B-4CDC-8A08-EC1E27C2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4C19-86BA-46FD-B8C7-9CC90806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8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21B26-EE08-4D7A-B1BC-6F5BA47B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B18-66D0-4037-8C9C-B6248D1DFBC6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F4A9E-FB53-4B0B-A5C7-CA927BEB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4209F-E619-428A-9E92-EE9C14D6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4C19-86BA-46FD-B8C7-9CC90806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83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4C2BD-A429-4B72-AD32-7E5D062D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78BF-E035-46A0-9C2A-D096F80ED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FA349-8B16-4EA6-986F-23402120D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F1031-1365-48E8-AABC-63E991C9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B18-66D0-4037-8C9C-B6248D1DFBC6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5AF62-E0A4-48B8-9D79-FFCC4690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F864B-A6F8-465D-81B8-F34E8EF3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4C19-86BA-46FD-B8C7-9CC90806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3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DF29-6514-4B55-B789-E9E5FA17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AEA3BC-26ED-446A-A08D-6187FB2DB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239F8-26B8-49CE-BBB1-8EE0779E8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5BDE7-C085-445D-A31D-247AE1DA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BB18-66D0-4037-8C9C-B6248D1DFBC6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3EB24-EDEA-47A9-BB5D-EFE520FC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FD69C-686C-4847-A3A4-A7EF0DC1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4C19-86BA-46FD-B8C7-9CC90806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2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61D93-E9AD-436F-ADCD-ED0189185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B6362-30D3-4899-8D11-A27D1AA2D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776B7-09C7-4F94-9C58-60F5A9CE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BB18-66D0-4037-8C9C-B6248D1DFBC6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D7AA4-4031-4139-B9DA-0404A35D1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1425A-B16A-4E61-B6AB-893F19A29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4C19-86BA-46FD-B8C7-9CC90806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7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3647-BF87-4B52-AB68-9D86342856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North East Leicester Timeline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98F2C-13B7-42BC-8618-1FDFB9158D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Process &amp; Wedge Summary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6477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BBE684-2BB6-4383-BCA8-4608CA7CD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232916"/>
            <a:ext cx="11317279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1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leicestercofeorg.sharepoint.com/d67331e9-7932-4dc3-8017-1a5bf4d83464">
            <a:extLst>
              <a:ext uri="{FF2B5EF4-FFF2-40B4-BE49-F238E27FC236}">
                <a16:creationId xmlns:a16="http://schemas.microsoft.com/office/drawing/2014/main" id="{339C43D6-92E3-48C5-A8E0-193541C09A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379BE-9471-47FF-8329-3E37B6CEC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02" y="160913"/>
            <a:ext cx="9241596" cy="65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8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E0590-BD8B-46BA-9803-DD5253E19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84" y="679465"/>
            <a:ext cx="9778832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26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A6CBAA5B0B24B932C898233AD5DEC" ma:contentTypeVersion="16" ma:contentTypeDescription="Create a new document." ma:contentTypeScope="" ma:versionID="a7fbfc6e5d71feb3f2ca0dbbdd06310e">
  <xsd:schema xmlns:xsd="http://www.w3.org/2001/XMLSchema" xmlns:xs="http://www.w3.org/2001/XMLSchema" xmlns:p="http://schemas.microsoft.com/office/2006/metadata/properties" xmlns:ns2="702051be-e404-4652-9615-4ecd7cf46e27" xmlns:ns3="1d1917fa-9ef0-4cc2-bdb2-e30148f62b7b" targetNamespace="http://schemas.microsoft.com/office/2006/metadata/properties" ma:root="true" ma:fieldsID="7d6e3122fb02b2d8d50975ea133cbccf" ns2:_="" ns3:_="">
    <xsd:import namespace="702051be-e404-4652-9615-4ecd7cf46e27"/>
    <xsd:import namespace="1d1917fa-9ef0-4cc2-bdb2-e30148f62b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051be-e404-4652-9615-4ecd7cf46e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ccb202-e2f2-4d30-b6c5-b05667fc0274}" ma:internalName="TaxCatchAll" ma:showField="CatchAllData" ma:web="702051be-e404-4652-9615-4ecd7cf46e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917fa-9ef0-4cc2-bdb2-e30148f62b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2f79848-3148-4a71-82ac-779216562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1917fa-9ef0-4cc2-bdb2-e30148f62b7b">
      <Terms xmlns="http://schemas.microsoft.com/office/infopath/2007/PartnerControls"/>
    </lcf76f155ced4ddcb4097134ff3c332f>
    <TaxCatchAll xmlns="702051be-e404-4652-9615-4ecd7cf46e27"/>
  </documentManagement>
</p:properties>
</file>

<file path=customXml/itemProps1.xml><?xml version="1.0" encoding="utf-8"?>
<ds:datastoreItem xmlns:ds="http://schemas.openxmlformats.org/officeDocument/2006/customXml" ds:itemID="{939A6473-056C-4AE8-912F-7C0F9F713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2051be-e404-4652-9615-4ecd7cf46e27"/>
    <ds:schemaRef ds:uri="1d1917fa-9ef0-4cc2-bdb2-e30148f62b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AF908B-276A-4D4A-A023-6719485E9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98F17D-BB34-4798-BA72-DBC1998BF9C6}">
  <ds:schemaRefs>
    <ds:schemaRef ds:uri="http://purl.org/dc/dcmitype/"/>
    <ds:schemaRef ds:uri="702051be-e404-4652-9615-4ecd7cf46e27"/>
    <ds:schemaRef ds:uri="http://www.w3.org/XML/1998/namespace"/>
    <ds:schemaRef ds:uri="http://purl.org/dc/terms/"/>
    <ds:schemaRef ds:uri="http://schemas.microsoft.com/office/2006/documentManagement/types"/>
    <ds:schemaRef ds:uri="1d1917fa-9ef0-4cc2-bdb2-e30148f62b7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North East Leicester Timeline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East Leicester Timeline</dc:title>
  <dc:creator>Stuart Burns</dc:creator>
  <cp:lastModifiedBy>Stuart Burns</cp:lastModifiedBy>
  <cp:revision>1</cp:revision>
  <dcterms:created xsi:type="dcterms:W3CDTF">2023-03-27T13:12:17Z</dcterms:created>
  <dcterms:modified xsi:type="dcterms:W3CDTF">2023-03-27T13:12:50Z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0x010100FC3A6CBAA5B0B24B932C898233AD5DEC</vt:lpwstr>
  </property>
</Properties>
</file>