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346" r:id="rId6"/>
    <p:sldId id="34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31E"/>
    <a:srgbClr val="DA1C59"/>
    <a:srgbClr val="00A3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6597A3-0E6E-56D9-FAF5-023E7EACCC45}" v="40" dt="2023-05-03T11:39:24.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luer" userId="S::beth.cluer@leicestercofe.org::b3e2889b-6a6c-46a0-84bc-f18e1caba554" providerId="AD" clId="Web-{DDEE228C-4000-05CD-4135-53AA05360CA1}"/>
    <pc:docChg chg="modSld">
      <pc:chgData name="Beth Cluer" userId="S::beth.cluer@leicestercofe.org::b3e2889b-6a6c-46a0-84bc-f18e1caba554" providerId="AD" clId="Web-{DDEE228C-4000-05CD-4135-53AA05360CA1}" dt="2023-04-14T10:22:44.101" v="38"/>
      <pc:docMkLst>
        <pc:docMk/>
      </pc:docMkLst>
      <pc:sldChg chg="modSp">
        <pc:chgData name="Beth Cluer" userId="S::beth.cluer@leicestercofe.org::b3e2889b-6a6c-46a0-84bc-f18e1caba554" providerId="AD" clId="Web-{DDEE228C-4000-05CD-4135-53AA05360CA1}" dt="2023-04-14T10:22:05.756" v="24"/>
        <pc:sldMkLst>
          <pc:docMk/>
          <pc:sldMk cId="2024941906" sldId="346"/>
        </pc:sldMkLst>
        <pc:spChg chg="mod">
          <ac:chgData name="Beth Cluer" userId="S::beth.cluer@leicestercofe.org::b3e2889b-6a6c-46a0-84bc-f18e1caba554" providerId="AD" clId="Web-{DDEE228C-4000-05CD-4135-53AA05360CA1}" dt="2023-04-14T10:21:32.942" v="6" actId="20577"/>
          <ac:spMkLst>
            <pc:docMk/>
            <pc:sldMk cId="2024941906" sldId="346"/>
            <ac:spMk id="6" creationId="{C6510B05-E4D3-4F0B-B535-0A2C61922819}"/>
          </ac:spMkLst>
        </pc:spChg>
        <pc:spChg chg="mod">
          <ac:chgData name="Beth Cluer" userId="S::beth.cluer@leicestercofe.org::b3e2889b-6a6c-46a0-84bc-f18e1caba554" providerId="AD" clId="Web-{DDEE228C-4000-05CD-4135-53AA05360CA1}" dt="2023-04-14T10:21:30.583" v="5" actId="20577"/>
          <ac:spMkLst>
            <pc:docMk/>
            <pc:sldMk cId="2024941906" sldId="346"/>
            <ac:spMk id="7" creationId="{B953BE61-641F-480A-A56D-135F3560E021}"/>
          </ac:spMkLst>
        </pc:spChg>
        <pc:graphicFrameChg chg="mod modGraphic">
          <ac:chgData name="Beth Cluer" userId="S::beth.cluer@leicestercofe.org::b3e2889b-6a6c-46a0-84bc-f18e1caba554" providerId="AD" clId="Web-{DDEE228C-4000-05CD-4135-53AA05360CA1}" dt="2023-04-14T10:22:05.756" v="24"/>
          <ac:graphicFrameMkLst>
            <pc:docMk/>
            <pc:sldMk cId="2024941906" sldId="346"/>
            <ac:graphicFrameMk id="4" creationId="{EA2A0B9E-5BD5-4778-A512-3523BCBE465A}"/>
          </ac:graphicFrameMkLst>
        </pc:graphicFrameChg>
      </pc:sldChg>
      <pc:sldChg chg="modSp">
        <pc:chgData name="Beth Cluer" userId="S::beth.cluer@leicestercofe.org::b3e2889b-6a6c-46a0-84bc-f18e1caba554" providerId="AD" clId="Web-{DDEE228C-4000-05CD-4135-53AA05360CA1}" dt="2023-04-14T10:22:44.101" v="38"/>
        <pc:sldMkLst>
          <pc:docMk/>
          <pc:sldMk cId="1750053070" sldId="347"/>
        </pc:sldMkLst>
        <pc:graphicFrameChg chg="mod modGraphic">
          <ac:chgData name="Beth Cluer" userId="S::beth.cluer@leicestercofe.org::b3e2889b-6a6c-46a0-84bc-f18e1caba554" providerId="AD" clId="Web-{DDEE228C-4000-05CD-4135-53AA05360CA1}" dt="2023-04-14T10:22:44.101" v="38"/>
          <ac:graphicFrameMkLst>
            <pc:docMk/>
            <pc:sldMk cId="1750053070" sldId="347"/>
            <ac:graphicFrameMk id="4" creationId="{EA2A0B9E-5BD5-4778-A512-3523BCBE465A}"/>
          </ac:graphicFrameMkLst>
        </pc:graphicFrameChg>
      </pc:sldChg>
    </pc:docChg>
  </pc:docChgLst>
  <pc:docChgLst>
    <pc:chgData name="Beth Cluer" userId="S::beth.cluer@leicestercofe.org::b3e2889b-6a6c-46a0-84bc-f18e1caba554" providerId="AD" clId="Web-{B58FA412-BA50-6DDD-B1B3-20A2C17FA50B}"/>
    <pc:docChg chg="modSld">
      <pc:chgData name="Beth Cluer" userId="S::beth.cluer@leicestercofe.org::b3e2889b-6a6c-46a0-84bc-f18e1caba554" providerId="AD" clId="Web-{B58FA412-BA50-6DDD-B1B3-20A2C17FA50B}" dt="2023-03-20T11:38:57.047" v="0"/>
      <pc:docMkLst>
        <pc:docMk/>
      </pc:docMkLst>
      <pc:sldChg chg="delSp">
        <pc:chgData name="Beth Cluer" userId="S::beth.cluer@leicestercofe.org::b3e2889b-6a6c-46a0-84bc-f18e1caba554" providerId="AD" clId="Web-{B58FA412-BA50-6DDD-B1B3-20A2C17FA50B}" dt="2023-03-20T11:38:57.047" v="0"/>
        <pc:sldMkLst>
          <pc:docMk/>
          <pc:sldMk cId="2024941906" sldId="346"/>
        </pc:sldMkLst>
        <pc:spChg chg="del">
          <ac:chgData name="Beth Cluer" userId="S::beth.cluer@leicestercofe.org::b3e2889b-6a6c-46a0-84bc-f18e1caba554" providerId="AD" clId="Web-{B58FA412-BA50-6DDD-B1B3-20A2C17FA50B}" dt="2023-03-20T11:38:57.047" v="0"/>
          <ac:spMkLst>
            <pc:docMk/>
            <pc:sldMk cId="2024941906" sldId="346"/>
            <ac:spMk id="5" creationId="{546C28DB-21A3-4954-91C2-1091117A7C1B}"/>
          </ac:spMkLst>
        </pc:spChg>
      </pc:sldChg>
    </pc:docChg>
  </pc:docChgLst>
  <pc:docChgLst>
    <pc:chgData name="Beth Cluer" userId="b3e2889b-6a6c-46a0-84bc-f18e1caba554" providerId="ADAL" clId="{372CDF80-882B-427B-B66B-8C340D2E2D00}"/>
    <pc:docChg chg="undo custSel modSld">
      <pc:chgData name="Beth Cluer" userId="b3e2889b-6a6c-46a0-84bc-f18e1caba554" providerId="ADAL" clId="{372CDF80-882B-427B-B66B-8C340D2E2D00}" dt="2023-04-25T09:21:30.084" v="103" actId="20577"/>
      <pc:docMkLst>
        <pc:docMk/>
      </pc:docMkLst>
      <pc:sldChg chg="modSp">
        <pc:chgData name="Beth Cluer" userId="b3e2889b-6a6c-46a0-84bc-f18e1caba554" providerId="ADAL" clId="{372CDF80-882B-427B-B66B-8C340D2E2D00}" dt="2023-03-24T10:15:51.747" v="35" actId="20577"/>
        <pc:sldMkLst>
          <pc:docMk/>
          <pc:sldMk cId="1174145385" sldId="260"/>
        </pc:sldMkLst>
        <pc:spChg chg="mod">
          <ac:chgData name="Beth Cluer" userId="b3e2889b-6a6c-46a0-84bc-f18e1caba554" providerId="ADAL" clId="{372CDF80-882B-427B-B66B-8C340D2E2D00}" dt="2023-03-24T10:15:51.747" v="35" actId="20577"/>
          <ac:spMkLst>
            <pc:docMk/>
            <pc:sldMk cId="1174145385" sldId="260"/>
            <ac:spMk id="4" creationId="{D543A225-BB1E-46EE-B318-2825777416DF}"/>
          </ac:spMkLst>
        </pc:spChg>
      </pc:sldChg>
      <pc:sldChg chg="addSp delSp modSp">
        <pc:chgData name="Beth Cluer" userId="b3e2889b-6a6c-46a0-84bc-f18e1caba554" providerId="ADAL" clId="{372CDF80-882B-427B-B66B-8C340D2E2D00}" dt="2023-04-24T12:19:51.524" v="71" actId="20577"/>
        <pc:sldMkLst>
          <pc:docMk/>
          <pc:sldMk cId="2024941906" sldId="346"/>
        </pc:sldMkLst>
        <pc:spChg chg="mod">
          <ac:chgData name="Beth Cluer" userId="b3e2889b-6a6c-46a0-84bc-f18e1caba554" providerId="ADAL" clId="{372CDF80-882B-427B-B66B-8C340D2E2D00}" dt="2023-04-24T12:19:51.524" v="71" actId="20577"/>
          <ac:spMkLst>
            <pc:docMk/>
            <pc:sldMk cId="2024941906" sldId="346"/>
            <ac:spMk id="6" creationId="{C6510B05-E4D3-4F0B-B535-0A2C61922819}"/>
          </ac:spMkLst>
        </pc:spChg>
        <pc:spChg chg="add del mod">
          <ac:chgData name="Beth Cluer" userId="b3e2889b-6a6c-46a0-84bc-f18e1caba554" providerId="ADAL" clId="{372CDF80-882B-427B-B66B-8C340D2E2D00}" dt="2023-04-24T12:19:47.574" v="44" actId="20577"/>
          <ac:spMkLst>
            <pc:docMk/>
            <pc:sldMk cId="2024941906" sldId="346"/>
            <ac:spMk id="7" creationId="{B953BE61-641F-480A-A56D-135F3560E021}"/>
          </ac:spMkLst>
        </pc:spChg>
        <pc:graphicFrameChg chg="modGraphic">
          <ac:chgData name="Beth Cluer" userId="b3e2889b-6a6c-46a0-84bc-f18e1caba554" providerId="ADAL" clId="{372CDF80-882B-427B-B66B-8C340D2E2D00}" dt="2023-04-24T12:19:40.124" v="39" actId="20577"/>
          <ac:graphicFrameMkLst>
            <pc:docMk/>
            <pc:sldMk cId="2024941906" sldId="346"/>
            <ac:graphicFrameMk id="4" creationId="{EA2A0B9E-5BD5-4778-A512-3523BCBE465A}"/>
          </ac:graphicFrameMkLst>
        </pc:graphicFrameChg>
      </pc:sldChg>
      <pc:sldChg chg="modSp">
        <pc:chgData name="Beth Cluer" userId="b3e2889b-6a6c-46a0-84bc-f18e1caba554" providerId="ADAL" clId="{372CDF80-882B-427B-B66B-8C340D2E2D00}" dt="2023-04-25T09:21:30.084" v="103" actId="20577"/>
        <pc:sldMkLst>
          <pc:docMk/>
          <pc:sldMk cId="1750053070" sldId="347"/>
        </pc:sldMkLst>
        <pc:graphicFrameChg chg="modGraphic">
          <ac:chgData name="Beth Cluer" userId="b3e2889b-6a6c-46a0-84bc-f18e1caba554" providerId="ADAL" clId="{372CDF80-882B-427B-B66B-8C340D2E2D00}" dt="2023-04-25T09:21:30.084" v="103" actId="20577"/>
          <ac:graphicFrameMkLst>
            <pc:docMk/>
            <pc:sldMk cId="1750053070" sldId="347"/>
            <ac:graphicFrameMk id="4" creationId="{EA2A0B9E-5BD5-4778-A512-3523BCBE465A}"/>
          </ac:graphicFrameMkLst>
        </pc:graphicFrameChg>
      </pc:sldChg>
    </pc:docChg>
  </pc:docChgLst>
  <pc:docChgLst>
    <pc:chgData name="Beth Cluer" userId="S::beth.cluer@leicestercofe.org::b3e2889b-6a6c-46a0-84bc-f18e1caba554" providerId="AD" clId="Web-{97F190F4-EAFB-FA84-AA30-C119253F2C56}"/>
    <pc:docChg chg="addSld delSld">
      <pc:chgData name="Beth Cluer" userId="S::beth.cluer@leicestercofe.org::b3e2889b-6a6c-46a0-84bc-f18e1caba554" providerId="AD" clId="Web-{97F190F4-EAFB-FA84-AA30-C119253F2C56}" dt="2023-02-21T13:11:07.080" v="1"/>
      <pc:docMkLst>
        <pc:docMk/>
      </pc:docMkLst>
      <pc:sldChg chg="add del">
        <pc:chgData name="Beth Cluer" userId="S::beth.cluer@leicestercofe.org::b3e2889b-6a6c-46a0-84bc-f18e1caba554" providerId="AD" clId="Web-{97F190F4-EAFB-FA84-AA30-C119253F2C56}" dt="2023-02-21T13:11:07.080" v="1"/>
        <pc:sldMkLst>
          <pc:docMk/>
          <pc:sldMk cId="2024941906" sldId="346"/>
        </pc:sldMkLst>
      </pc:sldChg>
    </pc:docChg>
  </pc:docChgLst>
  <pc:docChgLst>
    <pc:chgData name="Beth Cluer" userId="S::beth.cluer@leicestercofe.org::b3e2889b-6a6c-46a0-84bc-f18e1caba554" providerId="AD" clId="Web-{80D522BC-53BA-852F-FEBF-08848E2A9D4C}"/>
    <pc:docChg chg="modSld">
      <pc:chgData name="Beth Cluer" userId="S::beth.cluer@leicestercofe.org::b3e2889b-6a6c-46a0-84bc-f18e1caba554" providerId="AD" clId="Web-{80D522BC-53BA-852F-FEBF-08848E2A9D4C}" dt="2023-02-14T15:55:49.255" v="4" actId="20577"/>
      <pc:docMkLst>
        <pc:docMk/>
      </pc:docMkLst>
    </pc:docChg>
  </pc:docChgLst>
  <pc:docChgLst>
    <pc:chgData name="Stuart Burns" userId="cca086f5-5d77-4f64-b71f-e8746fba6c95" providerId="ADAL" clId="{2F5A179E-58AF-4394-BEF1-E0D9CA3D2217}"/>
    <pc:docChg chg="delSld">
      <pc:chgData name="Stuart Burns" userId="cca086f5-5d77-4f64-b71f-e8746fba6c95" providerId="ADAL" clId="{2F5A179E-58AF-4394-BEF1-E0D9CA3D2217}" dt="2023-02-20T12:41:43.974" v="2" actId="2696"/>
      <pc:docMkLst>
        <pc:docMk/>
      </pc:docMkLst>
    </pc:docChg>
  </pc:docChgLst>
  <pc:docChgLst>
    <pc:chgData name="Paul Whalley" userId="S::paul.whalley@leicestercofe.org::b2201292-993b-4a08-9965-2e3b293368e0" providerId="AD" clId="Web-{4D6597A3-0E6E-56D9-FAF5-023E7EACCC45}"/>
    <pc:docChg chg="modSld">
      <pc:chgData name="Paul Whalley" userId="S::paul.whalley@leicestercofe.org::b2201292-993b-4a08-9965-2e3b293368e0" providerId="AD" clId="Web-{4D6597A3-0E6E-56D9-FAF5-023E7EACCC45}" dt="2023-05-03T11:39:24.328" v="19" actId="20577"/>
      <pc:docMkLst>
        <pc:docMk/>
      </pc:docMkLst>
      <pc:sldChg chg="modSp">
        <pc:chgData name="Paul Whalley" userId="S::paul.whalley@leicestercofe.org::b2201292-993b-4a08-9965-2e3b293368e0" providerId="AD" clId="Web-{4D6597A3-0E6E-56D9-FAF5-023E7EACCC45}" dt="2023-05-03T11:39:24.328" v="19" actId="20577"/>
        <pc:sldMkLst>
          <pc:docMk/>
          <pc:sldMk cId="1174145385" sldId="260"/>
        </pc:sldMkLst>
        <pc:spChg chg="mod">
          <ac:chgData name="Paul Whalley" userId="S::paul.whalley@leicestercofe.org::b2201292-993b-4a08-9965-2e3b293368e0" providerId="AD" clId="Web-{4D6597A3-0E6E-56D9-FAF5-023E7EACCC45}" dt="2023-05-03T11:39:24.328" v="19" actId="20577"/>
          <ac:spMkLst>
            <pc:docMk/>
            <pc:sldMk cId="1174145385" sldId="260"/>
            <ac:spMk id="4" creationId="{D543A225-BB1E-46EE-B318-2825777416D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A17E4-8B31-4B21-AE99-BADC0B93DB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9DA96E1-D494-439C-A560-E05639B459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22EF975-51B9-4357-974F-06C2EBA1488B}"/>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3B467B7D-7D86-463B-BFE6-7A91F77032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8F1495-66B4-4654-815F-31D524231CCC}"/>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133840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999-373F-4371-8B5F-2929081E268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0B298D-8802-41C6-A4D9-DE7AC7EAB9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B269E-FF8E-43D5-B064-98627AE8136C}"/>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3A88CF39-1A29-4409-9010-EEEFD420C4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0A48DB-F6EE-4F32-BA48-4AD00EEC64BF}"/>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51893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C0F990-82C3-4F41-AFC2-CE6E21BB94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ABBCC-53FC-47C2-93A3-28A4F882A9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BB3525-B4CC-42E8-96EB-5A898653EA1B}"/>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66D7ED13-4D78-4A43-8095-C6694E0365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077A46-331D-4364-A5A1-BBDC65818A36}"/>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4142681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0B28-8A24-44EA-BFA8-589AADFE68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A3D3A8-3E18-4DD3-9198-C1A20ADB71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FF3694-D853-46F8-AFD7-0A9D4965A600}"/>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B100E29B-C411-45F5-80D2-0329EE2EF1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093330-8A23-4BF0-BA58-7D50881A2B01}"/>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135903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DF28-A4B9-462F-8DBB-EE70D39FA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D12F0D-9AD1-4422-B597-82BA045BB4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709C0A-F675-4F68-9147-6EB2FEEC7E85}"/>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4887DAEC-3823-4604-9AED-BCC4E0A2AA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FDDB55-B0E1-4A5E-A048-8413D6E70354}"/>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329167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E3485-BF87-41C2-89B7-E1DF72F4DA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B7D0A1-1785-41FA-9B3C-0D8408BBF9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685612-57A6-4213-B8A8-3FD5B6480C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0F2787-253D-4134-8D64-BC9CD40D0D6F}"/>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6" name="Footer Placeholder 5">
            <a:extLst>
              <a:ext uri="{FF2B5EF4-FFF2-40B4-BE49-F238E27FC236}">
                <a16:creationId xmlns:a16="http://schemas.microsoft.com/office/drawing/2014/main" id="{57B73FD7-87BD-4EEE-8096-9D1821F32F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48A320-3705-4483-B2F9-FCB856C16892}"/>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126888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9AEE0-45BD-48F3-B6BA-A9312CF8DAF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F28ED0-E724-4AE9-85A3-F83ED2B2E3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040CB6E-0A6F-4296-B9C9-9F89B7EABD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39BD442-1173-4ADA-9E40-51AE2FFB8C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9A7798-4920-4DCD-B876-D0FBF0BA39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81AB623-C316-460F-AFB4-6CFE6E21A49A}"/>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8" name="Footer Placeholder 7">
            <a:extLst>
              <a:ext uri="{FF2B5EF4-FFF2-40B4-BE49-F238E27FC236}">
                <a16:creationId xmlns:a16="http://schemas.microsoft.com/office/drawing/2014/main" id="{82B9F0DA-7D13-4A7A-B4D9-C80C9E585BE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33756A-4369-4289-9D35-9EBB8A6776BC}"/>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306393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56712-9CAF-4783-9C1A-BF493DF942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1C0D6C1-B74A-4003-92A9-2417408AD3D2}"/>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4" name="Footer Placeholder 3">
            <a:extLst>
              <a:ext uri="{FF2B5EF4-FFF2-40B4-BE49-F238E27FC236}">
                <a16:creationId xmlns:a16="http://schemas.microsoft.com/office/drawing/2014/main" id="{00914759-C69B-45C3-AB17-4CCB11743B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F8DC9E-42C9-49CA-8980-72274E20BE06}"/>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433587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04DD54-91F6-4997-AD75-9CA70C0563A1}"/>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3" name="Footer Placeholder 2">
            <a:extLst>
              <a:ext uri="{FF2B5EF4-FFF2-40B4-BE49-F238E27FC236}">
                <a16:creationId xmlns:a16="http://schemas.microsoft.com/office/drawing/2014/main" id="{0989C3A1-70BC-4672-A062-A70DDFAA6B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124B2C9-01D6-46B8-BB93-0B76029F03E2}"/>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421536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DEA0E-4102-4C85-95B5-538A139C06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104ED1E-CCC6-4113-A08F-5F4F393125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1DB93E-217E-4BC0-B7A3-213EBDBD68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8717AA-28CF-42F4-AD84-108951EA7D18}"/>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6" name="Footer Placeholder 5">
            <a:extLst>
              <a:ext uri="{FF2B5EF4-FFF2-40B4-BE49-F238E27FC236}">
                <a16:creationId xmlns:a16="http://schemas.microsoft.com/office/drawing/2014/main" id="{1C498A70-015D-4F9B-853D-54A5390A91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3C2ED3-1153-4B6F-BBAA-16C6F982E00D}"/>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124447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D4E30-485D-4791-A9A5-F70869A674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722E78-03BD-4D07-B137-AAD127B759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77D03FF-6E5C-4667-8F77-BBAC2A6800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697D75-A18E-4347-A17B-BCC374E6A542}"/>
              </a:ext>
            </a:extLst>
          </p:cNvPr>
          <p:cNvSpPr>
            <a:spLocks noGrp="1"/>
          </p:cNvSpPr>
          <p:nvPr>
            <p:ph type="dt" sz="half" idx="10"/>
          </p:nvPr>
        </p:nvSpPr>
        <p:spPr/>
        <p:txBody>
          <a:bodyPr/>
          <a:lstStyle/>
          <a:p>
            <a:fld id="{D57A4B20-5EF9-4713-84D0-B0C652BDE168}" type="datetimeFigureOut">
              <a:rPr lang="en-GB" smtClean="0"/>
              <a:t>03/05/2023</a:t>
            </a:fld>
            <a:endParaRPr lang="en-GB"/>
          </a:p>
        </p:txBody>
      </p:sp>
      <p:sp>
        <p:nvSpPr>
          <p:cNvPr id="6" name="Footer Placeholder 5">
            <a:extLst>
              <a:ext uri="{FF2B5EF4-FFF2-40B4-BE49-F238E27FC236}">
                <a16:creationId xmlns:a16="http://schemas.microsoft.com/office/drawing/2014/main" id="{790AC540-D358-496D-B0F3-89CC145FEA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9A88C8-FC9A-495D-B366-BD797E1C3DA6}"/>
              </a:ext>
            </a:extLst>
          </p:cNvPr>
          <p:cNvSpPr>
            <a:spLocks noGrp="1"/>
          </p:cNvSpPr>
          <p:nvPr>
            <p:ph type="sldNum" sz="quarter" idx="12"/>
          </p:nvPr>
        </p:nvSpPr>
        <p:spPr/>
        <p:txBody>
          <a:bodyPr/>
          <a:lstStyle/>
          <a:p>
            <a:fld id="{98D614DF-29B4-4CEB-83AB-BC0109B135CE}" type="slidenum">
              <a:rPr lang="en-GB" smtClean="0"/>
              <a:t>‹#›</a:t>
            </a:fld>
            <a:endParaRPr lang="en-GB"/>
          </a:p>
        </p:txBody>
      </p:sp>
    </p:spTree>
    <p:extLst>
      <p:ext uri="{BB962C8B-B14F-4D97-AF65-F5344CB8AC3E}">
        <p14:creationId xmlns:p14="http://schemas.microsoft.com/office/powerpoint/2010/main" val="141343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9DBBF2-4C83-40AE-81F7-7FC009BBD9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E585A2-44EF-40EF-95DD-D6771D7B6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D6BFA7-1174-4828-95B7-C460C9F9BF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A4B20-5EF9-4713-84D0-B0C652BDE168}" type="datetimeFigureOut">
              <a:rPr lang="en-GB" smtClean="0"/>
              <a:t>03/05/2023</a:t>
            </a:fld>
            <a:endParaRPr lang="en-GB"/>
          </a:p>
        </p:txBody>
      </p:sp>
      <p:sp>
        <p:nvSpPr>
          <p:cNvPr id="5" name="Footer Placeholder 4">
            <a:extLst>
              <a:ext uri="{FF2B5EF4-FFF2-40B4-BE49-F238E27FC236}">
                <a16:creationId xmlns:a16="http://schemas.microsoft.com/office/drawing/2014/main" id="{BCC2E591-CD9A-4FFF-A71B-8CF9EF947B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A941E7-6534-4DF5-8537-E536BC4652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614DF-29B4-4CEB-83AB-BC0109B135CE}" type="slidenum">
              <a:rPr lang="en-GB" smtClean="0"/>
              <a:t>‹#›</a:t>
            </a:fld>
            <a:endParaRPr lang="en-GB"/>
          </a:p>
        </p:txBody>
      </p:sp>
    </p:spTree>
    <p:extLst>
      <p:ext uri="{BB962C8B-B14F-4D97-AF65-F5344CB8AC3E}">
        <p14:creationId xmlns:p14="http://schemas.microsoft.com/office/powerpoint/2010/main" val="3421432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543A225-BB1E-46EE-B318-2825777416DF}"/>
              </a:ext>
            </a:extLst>
          </p:cNvPr>
          <p:cNvSpPr txBox="1"/>
          <p:nvPr/>
        </p:nvSpPr>
        <p:spPr>
          <a:xfrm>
            <a:off x="742950" y="600075"/>
            <a:ext cx="10944225" cy="5355312"/>
          </a:xfrm>
          <a:prstGeom prst="rect">
            <a:avLst/>
          </a:prstGeom>
          <a:noFill/>
        </p:spPr>
        <p:txBody>
          <a:bodyPr wrap="square" lIns="91440" tIns="45720" rIns="91440" bIns="45720" rtlCol="0" anchor="t">
            <a:spAutoFit/>
          </a:bodyPr>
          <a:lstStyle/>
          <a:p>
            <a:r>
              <a:rPr lang="en-US" b="1" dirty="0">
                <a:solidFill>
                  <a:srgbClr val="DA1C59"/>
                </a:solidFill>
              </a:rPr>
              <a:t>Church Storyboards – Getting to know each other</a:t>
            </a:r>
          </a:p>
          <a:p>
            <a:endParaRPr lang="en-US" dirty="0"/>
          </a:p>
          <a:p>
            <a:r>
              <a:rPr lang="en-US" dirty="0"/>
              <a:t>Each church is asked to create a storyboard using the questions in the next two slides. These storyboards will then be shared with others and reflected on throughout the Minster Community formation process. It will help you know yourselves a little better and begin to learn about those around you. </a:t>
            </a:r>
          </a:p>
          <a:p>
            <a:r>
              <a:rPr lang="en-US" dirty="0"/>
              <a:t> </a:t>
            </a:r>
          </a:p>
          <a:p>
            <a:r>
              <a:rPr lang="en-US" dirty="0"/>
              <a:t>You can create the storyboard however you’d like. You may wish to write a short sentence for each box, or a list of bullet points, you may want to add a photo or some pictures – or a mix of all of these! </a:t>
            </a:r>
          </a:p>
          <a:p>
            <a:endParaRPr lang="en-US" dirty="0"/>
          </a:p>
          <a:p>
            <a:r>
              <a:rPr lang="en-US" dirty="0"/>
              <a:t>We are not looking for works of art, or fancy graphic designs. We are asking for a </a:t>
            </a:r>
            <a:r>
              <a:rPr lang="en-GB" dirty="0"/>
              <a:t>flavour</a:t>
            </a:r>
            <a:r>
              <a:rPr lang="en-US" dirty="0"/>
              <a:t> of who you are as a church, your story. Text or pictures only please, as we will print these out to work with them. An embedded video might look impressive, but will only print out the first frame!</a:t>
            </a:r>
          </a:p>
          <a:p>
            <a:endParaRPr lang="en-US" dirty="0"/>
          </a:p>
          <a:p>
            <a:endParaRPr lang="en-US" dirty="0"/>
          </a:p>
          <a:p>
            <a:r>
              <a:rPr lang="en-US" dirty="0"/>
              <a:t>We expect these to be owned</a:t>
            </a:r>
            <a:r>
              <a:rPr lang="en-US" i="1" dirty="0"/>
              <a:t> </a:t>
            </a:r>
            <a:r>
              <a:rPr lang="en-US" dirty="0"/>
              <a:t>by the PCC/DCC – but you can open this up as wide as you’d like with your congregation. Have a think about whose perspective you are missing? If they are completed by an individual, or a smaller group – are you </a:t>
            </a:r>
            <a:r>
              <a:rPr lang="en-GB" dirty="0"/>
              <a:t>confident</a:t>
            </a:r>
            <a:r>
              <a:rPr lang="en-US" dirty="0"/>
              <a:t> that they are true?</a:t>
            </a:r>
            <a:endParaRPr lang="en-GB" dirty="0"/>
          </a:p>
          <a:p>
            <a:endParaRPr lang="en-US" dirty="0"/>
          </a:p>
          <a:p>
            <a:r>
              <a:rPr lang="en-US" b="1" dirty="0">
                <a:solidFill>
                  <a:srgbClr val="F7931E"/>
                </a:solidFill>
              </a:rPr>
              <a:t>Once completed please send to [named contact by agreed date] </a:t>
            </a:r>
            <a:endParaRPr lang="en-GB" b="1" dirty="0">
              <a:solidFill>
                <a:srgbClr val="F7931E"/>
              </a:solidFill>
            </a:endParaRPr>
          </a:p>
        </p:txBody>
      </p:sp>
    </p:spTree>
    <p:extLst>
      <p:ext uri="{BB962C8B-B14F-4D97-AF65-F5344CB8AC3E}">
        <p14:creationId xmlns:p14="http://schemas.microsoft.com/office/powerpoint/2010/main" val="1174145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A2A0B9E-5BD5-4778-A512-3523BCBE465A}"/>
              </a:ext>
            </a:extLst>
          </p:cNvPr>
          <p:cNvGraphicFramePr>
            <a:graphicFrameLocks noGrp="1"/>
          </p:cNvGraphicFramePr>
          <p:nvPr>
            <p:extLst>
              <p:ext uri="{D42A27DB-BD31-4B8C-83A1-F6EECF244321}">
                <p14:modId xmlns:p14="http://schemas.microsoft.com/office/powerpoint/2010/main" val="3894445344"/>
              </p:ext>
            </p:extLst>
          </p:nvPr>
        </p:nvGraphicFramePr>
        <p:xfrm>
          <a:off x="279797" y="762000"/>
          <a:ext cx="11632406" cy="5862638"/>
        </p:xfrm>
        <a:graphic>
          <a:graphicData uri="http://schemas.openxmlformats.org/drawingml/2006/table">
            <a:tbl>
              <a:tblPr firstRow="1" bandRow="1">
                <a:tableStyleId>{0505E3EF-67EA-436B-97B2-0124C06EBD24}</a:tableStyleId>
              </a:tblPr>
              <a:tblGrid>
                <a:gridCol w="5816203">
                  <a:extLst>
                    <a:ext uri="{9D8B030D-6E8A-4147-A177-3AD203B41FA5}">
                      <a16:colId xmlns:a16="http://schemas.microsoft.com/office/drawing/2014/main" val="1730921898"/>
                    </a:ext>
                  </a:extLst>
                </a:gridCol>
                <a:gridCol w="5816203">
                  <a:extLst>
                    <a:ext uri="{9D8B030D-6E8A-4147-A177-3AD203B41FA5}">
                      <a16:colId xmlns:a16="http://schemas.microsoft.com/office/drawing/2014/main" val="749411236"/>
                    </a:ext>
                  </a:extLst>
                </a:gridCol>
              </a:tblGrid>
              <a:tr h="2952750">
                <a:tc>
                  <a:txBody>
                    <a:bodyPr/>
                    <a:lstStyle/>
                    <a:p>
                      <a:r>
                        <a:rPr lang="en-US" sz="1800" b="1" kern="1200" dirty="0">
                          <a:solidFill>
                            <a:srgbClr val="F7931E"/>
                          </a:solidFill>
                          <a:effectLst/>
                          <a:latin typeface="Titillium Web"/>
                          <a:ea typeface="+mn-ea"/>
                          <a:cs typeface="+mn-cs"/>
                        </a:rPr>
                        <a:t>Who are you?</a:t>
                      </a:r>
                    </a:p>
                    <a:p>
                      <a:pPr lvl="0">
                        <a:buNone/>
                      </a:pPr>
                      <a:endParaRPr lang="en-US" sz="1800" b="1" kern="1200" dirty="0">
                        <a:solidFill>
                          <a:srgbClr val="F7931E"/>
                        </a:solidFill>
                        <a:effectLst/>
                        <a:latin typeface="Titillium Web"/>
                        <a:ea typeface="+mn-ea"/>
                        <a:cs typeface="+mn-cs"/>
                      </a:endParaRPr>
                    </a:p>
                    <a:p>
                      <a:pPr lvl="0">
                        <a:buNone/>
                      </a:pPr>
                      <a:endParaRPr lang="en-US" sz="1800" b="1" kern="1200" dirty="0">
                        <a:solidFill>
                          <a:srgbClr val="F7931E"/>
                        </a:solidFill>
                        <a:effectLst/>
                        <a:latin typeface="Titillium Web"/>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00A3A6"/>
                          </a:solidFill>
                          <a:effectLst/>
                          <a:latin typeface="Titillium Web" panose="00000500000000000000" pitchFamily="2" charset="0"/>
                          <a:ea typeface="+mn-ea"/>
                          <a:cs typeface="+mn-cs"/>
                        </a:rPr>
                        <a:t>Where have you come from?</a:t>
                      </a:r>
                      <a:endParaRPr lang="en-GB" sz="1800" b="1" kern="1200" dirty="0">
                        <a:solidFill>
                          <a:srgbClr val="00A3A6"/>
                        </a:solidFill>
                        <a:effectLst/>
                        <a:latin typeface="Titillium Web" panose="00000500000000000000" pitchFamily="2" charset="0"/>
                        <a:ea typeface="+mn-ea"/>
                        <a:cs typeface="+mn-cs"/>
                      </a:endParaRPr>
                    </a:p>
                    <a:p>
                      <a:pPr lvl="0">
                        <a:buNone/>
                      </a:pPr>
                      <a:endParaRPr lang="en-GB" dirty="0">
                        <a:latin typeface="Titillium Web"/>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566152"/>
                  </a:ext>
                </a:extLst>
              </a:tr>
              <a:tr h="2909888">
                <a:tc>
                  <a:txBody>
                    <a:bodyPr/>
                    <a:lstStyle/>
                    <a:p>
                      <a:r>
                        <a:rPr lang="en-US" sz="1800" b="1" kern="1200" dirty="0">
                          <a:solidFill>
                            <a:srgbClr val="DA1C59"/>
                          </a:solidFill>
                          <a:effectLst/>
                          <a:latin typeface="Titillium Web" panose="00000500000000000000" pitchFamily="2" charset="0"/>
                          <a:ea typeface="+mn-ea"/>
                          <a:cs typeface="+mn-cs"/>
                        </a:rPr>
                        <a:t>Where are you going?</a:t>
                      </a:r>
                      <a:endParaRPr lang="en-GB" dirty="0">
                        <a:solidFill>
                          <a:srgbClr val="DA1C59"/>
                        </a:solidFill>
                        <a:latin typeface="Titillium Web" panose="00000500000000000000" pitchFamily="2" charset="0"/>
                      </a:endParaRPr>
                    </a:p>
                    <a:p>
                      <a:endParaRPr lang="en-GB" dirty="0"/>
                    </a:p>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rgbClr val="F7931E"/>
                          </a:solidFill>
                          <a:effectLst/>
                          <a:latin typeface="Titillium Web" panose="00000500000000000000" pitchFamily="2" charset="0"/>
                          <a:ea typeface="+mn-ea"/>
                          <a:cs typeface="+mn-cs"/>
                        </a:rPr>
                        <a:t>What are you doing now?</a:t>
                      </a:r>
                    </a:p>
                    <a:p>
                      <a:pPr lvl="0">
                        <a:buNone/>
                      </a:pPr>
                      <a:endParaRPr lang="en-US" sz="1800" b="1" kern="1200" dirty="0">
                        <a:solidFill>
                          <a:srgbClr val="F7931E"/>
                        </a:solidFill>
                        <a:effectLst/>
                        <a:latin typeface="Titillium Web"/>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2453026"/>
                  </a:ext>
                </a:extLst>
              </a:tr>
            </a:tbl>
          </a:graphicData>
        </a:graphic>
      </p:graphicFrame>
      <p:sp>
        <p:nvSpPr>
          <p:cNvPr id="6" name="TextBox 5">
            <a:extLst>
              <a:ext uri="{FF2B5EF4-FFF2-40B4-BE49-F238E27FC236}">
                <a16:creationId xmlns:a16="http://schemas.microsoft.com/office/drawing/2014/main" id="{C6510B05-E4D3-4F0B-B535-0A2C61922819}"/>
              </a:ext>
            </a:extLst>
          </p:cNvPr>
          <p:cNvSpPr txBox="1"/>
          <p:nvPr/>
        </p:nvSpPr>
        <p:spPr>
          <a:xfrm>
            <a:off x="590549" y="148678"/>
            <a:ext cx="7553325" cy="338554"/>
          </a:xfrm>
          <a:prstGeom prst="rect">
            <a:avLst/>
          </a:prstGeom>
          <a:solidFill>
            <a:srgbClr val="F7931E"/>
          </a:solidFill>
        </p:spPr>
        <p:txBody>
          <a:bodyPr wrap="square" lIns="91440" tIns="45720" rIns="91440" bIns="45720" rtlCol="0" anchor="t">
            <a:spAutoFit/>
          </a:bodyPr>
          <a:lstStyle/>
          <a:p>
            <a:r>
              <a:rPr lang="en-US" sz="1600" b="1" dirty="0">
                <a:latin typeface="Titillium Web"/>
              </a:rPr>
              <a:t>Church</a:t>
            </a:r>
            <a:r>
              <a:rPr lang="en-US" sz="1600" dirty="0">
                <a:latin typeface="Titillium Web"/>
              </a:rPr>
              <a:t> </a:t>
            </a:r>
            <a:r>
              <a:rPr lang="en-US" sz="1600" b="1" dirty="0">
                <a:latin typeface="Titillium Web"/>
              </a:rPr>
              <a:t>name</a:t>
            </a:r>
            <a:r>
              <a:rPr lang="en-US" sz="1600" dirty="0">
                <a:latin typeface="Titillium Web"/>
              </a:rPr>
              <a:t>:</a:t>
            </a:r>
            <a:endParaRPr lang="en-GB" sz="1600" dirty="0">
              <a:latin typeface="Titillium Web" panose="00000500000000000000" pitchFamily="2" charset="0"/>
            </a:endParaRPr>
          </a:p>
        </p:txBody>
      </p:sp>
      <p:sp>
        <p:nvSpPr>
          <p:cNvPr id="7" name="TextBox 6">
            <a:extLst>
              <a:ext uri="{FF2B5EF4-FFF2-40B4-BE49-F238E27FC236}">
                <a16:creationId xmlns:a16="http://schemas.microsoft.com/office/drawing/2014/main" id="{B953BE61-641F-480A-A56D-135F3560E021}"/>
              </a:ext>
            </a:extLst>
          </p:cNvPr>
          <p:cNvSpPr txBox="1"/>
          <p:nvPr/>
        </p:nvSpPr>
        <p:spPr>
          <a:xfrm>
            <a:off x="8258175" y="148678"/>
            <a:ext cx="3810000" cy="338554"/>
          </a:xfrm>
          <a:prstGeom prst="rect">
            <a:avLst/>
          </a:prstGeom>
          <a:solidFill>
            <a:srgbClr val="00A3A6"/>
          </a:solidFill>
        </p:spPr>
        <p:txBody>
          <a:bodyPr wrap="square" lIns="91440" tIns="45720" rIns="91440" bIns="45720" rtlCol="0" anchor="t">
            <a:spAutoFit/>
          </a:bodyPr>
          <a:lstStyle/>
          <a:p>
            <a:r>
              <a:rPr lang="en-US" sz="1600" b="1" dirty="0">
                <a:latin typeface="Titillium Web"/>
              </a:rPr>
              <a:t>Date</a:t>
            </a:r>
            <a:r>
              <a:rPr lang="en-US" sz="1600" dirty="0">
                <a:latin typeface="Titillium Web"/>
              </a:rPr>
              <a:t>: </a:t>
            </a:r>
            <a:endParaRPr lang="en-GB" sz="1600" dirty="0">
              <a:latin typeface="Titillium Web" panose="00000500000000000000" pitchFamily="2" charset="0"/>
            </a:endParaRPr>
          </a:p>
        </p:txBody>
      </p:sp>
      <p:sp>
        <p:nvSpPr>
          <p:cNvPr id="8" name="TextBox 7">
            <a:extLst>
              <a:ext uri="{FF2B5EF4-FFF2-40B4-BE49-F238E27FC236}">
                <a16:creationId xmlns:a16="http://schemas.microsoft.com/office/drawing/2014/main" id="{86B4D8F5-B2CF-4857-A430-24F38253A80A}"/>
              </a:ext>
            </a:extLst>
          </p:cNvPr>
          <p:cNvSpPr txBox="1"/>
          <p:nvPr/>
        </p:nvSpPr>
        <p:spPr>
          <a:xfrm>
            <a:off x="123825" y="148678"/>
            <a:ext cx="381000" cy="338554"/>
          </a:xfrm>
          <a:prstGeom prst="rect">
            <a:avLst/>
          </a:prstGeom>
          <a:solidFill>
            <a:srgbClr val="DA1C59"/>
          </a:solidFill>
        </p:spPr>
        <p:txBody>
          <a:bodyPr wrap="square" rtlCol="0">
            <a:spAutoFit/>
          </a:bodyPr>
          <a:lstStyle/>
          <a:p>
            <a:r>
              <a:rPr lang="en-US" sz="1600" b="1" dirty="0">
                <a:latin typeface="Titillium Web" panose="00000500000000000000" pitchFamily="2" charset="0"/>
              </a:rPr>
              <a:t>1</a:t>
            </a:r>
            <a:endParaRPr lang="en-GB" sz="1600" dirty="0">
              <a:latin typeface="Titillium Web" panose="00000500000000000000" pitchFamily="2" charset="0"/>
            </a:endParaRPr>
          </a:p>
        </p:txBody>
      </p:sp>
    </p:spTree>
    <p:extLst>
      <p:ext uri="{BB962C8B-B14F-4D97-AF65-F5344CB8AC3E}">
        <p14:creationId xmlns:p14="http://schemas.microsoft.com/office/powerpoint/2010/main" val="202494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A2A0B9E-5BD5-4778-A512-3523BCBE465A}"/>
              </a:ext>
            </a:extLst>
          </p:cNvPr>
          <p:cNvGraphicFramePr>
            <a:graphicFrameLocks noGrp="1"/>
          </p:cNvGraphicFramePr>
          <p:nvPr>
            <p:extLst>
              <p:ext uri="{D42A27DB-BD31-4B8C-83A1-F6EECF244321}">
                <p14:modId xmlns:p14="http://schemas.microsoft.com/office/powerpoint/2010/main" val="1391239477"/>
              </p:ext>
            </p:extLst>
          </p:nvPr>
        </p:nvGraphicFramePr>
        <p:xfrm>
          <a:off x="279797" y="762000"/>
          <a:ext cx="11632406" cy="5862638"/>
        </p:xfrm>
        <a:graphic>
          <a:graphicData uri="http://schemas.openxmlformats.org/drawingml/2006/table">
            <a:tbl>
              <a:tblPr firstRow="1" bandRow="1">
                <a:tableStyleId>{0505E3EF-67EA-436B-97B2-0124C06EBD24}</a:tableStyleId>
              </a:tblPr>
              <a:tblGrid>
                <a:gridCol w="5816203">
                  <a:extLst>
                    <a:ext uri="{9D8B030D-6E8A-4147-A177-3AD203B41FA5}">
                      <a16:colId xmlns:a16="http://schemas.microsoft.com/office/drawing/2014/main" val="1730921898"/>
                    </a:ext>
                  </a:extLst>
                </a:gridCol>
                <a:gridCol w="5816203">
                  <a:extLst>
                    <a:ext uri="{9D8B030D-6E8A-4147-A177-3AD203B41FA5}">
                      <a16:colId xmlns:a16="http://schemas.microsoft.com/office/drawing/2014/main" val="749411236"/>
                    </a:ext>
                  </a:extLst>
                </a:gridCol>
              </a:tblGrid>
              <a:tr h="29527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00A3A6"/>
                          </a:solidFill>
                          <a:effectLst/>
                          <a:latin typeface="Titillium Web" panose="00000500000000000000" pitchFamily="2" charset="0"/>
                          <a:ea typeface="+mn-ea"/>
                          <a:cs typeface="+mn-cs"/>
                        </a:rPr>
                        <a:t>Where are you seeing the Kingdom of God emerging?</a:t>
                      </a:r>
                      <a:endParaRPr lang="en-GB" sz="1800" b="1" kern="1200" dirty="0">
                        <a:solidFill>
                          <a:srgbClr val="00A3A6"/>
                        </a:solidFill>
                        <a:effectLst/>
                        <a:latin typeface="Titillium Web" panose="00000500000000000000" pitchFamily="2" charset="0"/>
                        <a:ea typeface="+mn-ea"/>
                        <a:cs typeface="+mn-cs"/>
                      </a:endParaRPr>
                    </a:p>
                    <a:p>
                      <a:pPr lvl="0">
                        <a:buNone/>
                      </a:pPr>
                      <a:endParaRPr lang="en-US" sz="1800" b="1" kern="1200" dirty="0">
                        <a:solidFill>
                          <a:srgbClr val="F7931E"/>
                        </a:solidFill>
                        <a:effectLst/>
                        <a:latin typeface="Titillium Web"/>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rgbClr val="DA1C59"/>
                          </a:solidFill>
                          <a:effectLst/>
                          <a:latin typeface="Titillium Web" panose="00000500000000000000" pitchFamily="2" charset="0"/>
                          <a:ea typeface="+mn-ea"/>
                          <a:cs typeface="+mn-cs"/>
                        </a:rPr>
                        <a:t>What are you fearful about?</a:t>
                      </a:r>
                      <a:endParaRPr lang="en-GB" b="1" dirty="0">
                        <a:solidFill>
                          <a:srgbClr val="DA1C59"/>
                        </a:solidFill>
                        <a:latin typeface="Titillium Web" panose="00000500000000000000" pitchFamily="2" charset="0"/>
                      </a:endParaRPr>
                    </a:p>
                    <a:p>
                      <a:endParaRPr lang="en-GB" dirty="0">
                        <a:latin typeface="Titillium Web" panose="00000500000000000000" pitchFamily="2" charset="0"/>
                      </a:endParaRPr>
                    </a:p>
                    <a:p>
                      <a:pPr lvl="0">
                        <a:buNone/>
                      </a:pPr>
                      <a:endParaRPr lang="en-GB" dirty="0">
                        <a:latin typeface="Titillium Web"/>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566152"/>
                  </a:ext>
                </a:extLst>
              </a:tr>
              <a:tr h="2909888">
                <a:tc>
                  <a:txBody>
                    <a:bodyPr/>
                    <a:lstStyle/>
                    <a:p>
                      <a:r>
                        <a:rPr lang="en-US" sz="1800" b="1" kern="1200" dirty="0">
                          <a:solidFill>
                            <a:srgbClr val="F7931E"/>
                          </a:solidFill>
                          <a:effectLst/>
                          <a:latin typeface="Titillium Web" panose="00000500000000000000" pitchFamily="2" charset="0"/>
                          <a:ea typeface="+mn-ea"/>
                          <a:cs typeface="+mn-cs"/>
                        </a:rPr>
                        <a:t>What are you hopeful for?</a:t>
                      </a:r>
                      <a:endParaRPr lang="en-GB" b="1" dirty="0">
                        <a:solidFill>
                          <a:srgbClr val="F7931E"/>
                        </a:solidFill>
                        <a:latin typeface="Titillium Web" panose="00000500000000000000" pitchFamily="2" charset="0"/>
                      </a:endParaRPr>
                    </a:p>
                    <a:p>
                      <a:endParaRPr lang="en-GB" dirty="0"/>
                    </a:p>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rgbClr val="00A3A6"/>
                          </a:solidFill>
                          <a:effectLst/>
                          <a:latin typeface="Titillium Web" panose="00000500000000000000" pitchFamily="2" charset="0"/>
                          <a:ea typeface="+mn-ea"/>
                          <a:cs typeface="+mn-cs"/>
                        </a:rPr>
                        <a:t>How can others pray for you?</a:t>
                      </a:r>
                      <a:endParaRPr lang="en-GB" sz="1800" b="1" kern="1200" dirty="0">
                        <a:solidFill>
                          <a:srgbClr val="00A3A6"/>
                        </a:solidFill>
                        <a:effectLst/>
                        <a:latin typeface="Titillium Web" panose="00000500000000000000" pitchFamily="2" charset="0"/>
                        <a:ea typeface="+mn-ea"/>
                        <a:cs typeface="+mn-cs"/>
                      </a:endParaRPr>
                    </a:p>
                    <a:p>
                      <a:pPr lvl="0">
                        <a:buNone/>
                      </a:pPr>
                      <a:endParaRPr lang="en-US" sz="1800" b="1" kern="1200" dirty="0">
                        <a:solidFill>
                          <a:srgbClr val="00A3A6"/>
                        </a:solidFill>
                        <a:effectLst/>
                        <a:latin typeface="Titillium Web"/>
                        <a:ea typeface="+mn-ea"/>
                        <a:cs typeface="+mn-cs"/>
                      </a:endParaRPr>
                    </a:p>
                    <a:p>
                      <a:pPr lvl="0">
                        <a:buNone/>
                      </a:pPr>
                      <a:endParaRPr lang="en-US" sz="1800" b="1" kern="1200" dirty="0">
                        <a:solidFill>
                          <a:srgbClr val="00A3A6"/>
                        </a:solidFill>
                        <a:effectLst/>
                        <a:latin typeface="Titillium Web"/>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2453026"/>
                  </a:ext>
                </a:extLst>
              </a:tr>
            </a:tbl>
          </a:graphicData>
        </a:graphic>
      </p:graphicFrame>
      <p:sp>
        <p:nvSpPr>
          <p:cNvPr id="6" name="TextBox 5">
            <a:extLst>
              <a:ext uri="{FF2B5EF4-FFF2-40B4-BE49-F238E27FC236}">
                <a16:creationId xmlns:a16="http://schemas.microsoft.com/office/drawing/2014/main" id="{C6510B05-E4D3-4F0B-B535-0A2C61922819}"/>
              </a:ext>
            </a:extLst>
          </p:cNvPr>
          <p:cNvSpPr txBox="1"/>
          <p:nvPr/>
        </p:nvSpPr>
        <p:spPr>
          <a:xfrm>
            <a:off x="590549" y="148678"/>
            <a:ext cx="7553325" cy="338554"/>
          </a:xfrm>
          <a:prstGeom prst="rect">
            <a:avLst/>
          </a:prstGeom>
          <a:solidFill>
            <a:srgbClr val="F7931E"/>
          </a:solidFill>
        </p:spPr>
        <p:txBody>
          <a:bodyPr wrap="square" rtlCol="0">
            <a:spAutoFit/>
          </a:bodyPr>
          <a:lstStyle/>
          <a:p>
            <a:r>
              <a:rPr lang="en-US" sz="1600" b="1" dirty="0">
                <a:latin typeface="Titillium Web" panose="00000500000000000000" pitchFamily="2" charset="0"/>
              </a:rPr>
              <a:t>Church</a:t>
            </a:r>
            <a:r>
              <a:rPr lang="en-US" sz="1600" dirty="0">
                <a:latin typeface="Titillium Web" panose="00000500000000000000" pitchFamily="2" charset="0"/>
              </a:rPr>
              <a:t> </a:t>
            </a:r>
            <a:r>
              <a:rPr lang="en-US" sz="1600" b="1" dirty="0">
                <a:latin typeface="Titillium Web" panose="00000500000000000000" pitchFamily="2" charset="0"/>
              </a:rPr>
              <a:t>name</a:t>
            </a:r>
            <a:r>
              <a:rPr lang="en-US" sz="1600" dirty="0">
                <a:latin typeface="Titillium Web" panose="00000500000000000000" pitchFamily="2" charset="0"/>
              </a:rPr>
              <a:t>:</a:t>
            </a:r>
            <a:endParaRPr lang="en-GB" sz="1600" dirty="0">
              <a:latin typeface="Titillium Web" panose="00000500000000000000" pitchFamily="2" charset="0"/>
            </a:endParaRPr>
          </a:p>
        </p:txBody>
      </p:sp>
      <p:sp>
        <p:nvSpPr>
          <p:cNvPr id="7" name="TextBox 6">
            <a:extLst>
              <a:ext uri="{FF2B5EF4-FFF2-40B4-BE49-F238E27FC236}">
                <a16:creationId xmlns:a16="http://schemas.microsoft.com/office/drawing/2014/main" id="{B953BE61-641F-480A-A56D-135F3560E021}"/>
              </a:ext>
            </a:extLst>
          </p:cNvPr>
          <p:cNvSpPr txBox="1"/>
          <p:nvPr/>
        </p:nvSpPr>
        <p:spPr>
          <a:xfrm>
            <a:off x="8258175" y="148678"/>
            <a:ext cx="3810000" cy="338554"/>
          </a:xfrm>
          <a:prstGeom prst="rect">
            <a:avLst/>
          </a:prstGeom>
          <a:solidFill>
            <a:srgbClr val="00A3A6"/>
          </a:solidFill>
        </p:spPr>
        <p:txBody>
          <a:bodyPr wrap="square" rtlCol="0">
            <a:spAutoFit/>
          </a:bodyPr>
          <a:lstStyle/>
          <a:p>
            <a:r>
              <a:rPr lang="en-US" sz="1600" b="1" dirty="0">
                <a:latin typeface="Titillium Web" panose="00000500000000000000" pitchFamily="2" charset="0"/>
              </a:rPr>
              <a:t>Date</a:t>
            </a:r>
            <a:r>
              <a:rPr lang="en-US" sz="1600" dirty="0">
                <a:latin typeface="Titillium Web" panose="00000500000000000000" pitchFamily="2" charset="0"/>
              </a:rPr>
              <a:t>:</a:t>
            </a:r>
            <a:endParaRPr lang="en-GB" sz="1600" dirty="0">
              <a:latin typeface="Titillium Web" panose="00000500000000000000" pitchFamily="2" charset="0"/>
            </a:endParaRPr>
          </a:p>
        </p:txBody>
      </p:sp>
      <p:sp>
        <p:nvSpPr>
          <p:cNvPr id="8" name="TextBox 7">
            <a:extLst>
              <a:ext uri="{FF2B5EF4-FFF2-40B4-BE49-F238E27FC236}">
                <a16:creationId xmlns:a16="http://schemas.microsoft.com/office/drawing/2014/main" id="{86B4D8F5-B2CF-4857-A430-24F38253A80A}"/>
              </a:ext>
            </a:extLst>
          </p:cNvPr>
          <p:cNvSpPr txBox="1"/>
          <p:nvPr/>
        </p:nvSpPr>
        <p:spPr>
          <a:xfrm>
            <a:off x="123825" y="148678"/>
            <a:ext cx="381000" cy="338554"/>
          </a:xfrm>
          <a:prstGeom prst="rect">
            <a:avLst/>
          </a:prstGeom>
          <a:solidFill>
            <a:srgbClr val="DA1C59"/>
          </a:solidFill>
        </p:spPr>
        <p:txBody>
          <a:bodyPr wrap="square" rtlCol="0">
            <a:spAutoFit/>
          </a:bodyPr>
          <a:lstStyle/>
          <a:p>
            <a:r>
              <a:rPr lang="en-US" sz="1600" b="1" dirty="0">
                <a:latin typeface="Titillium Web" panose="00000500000000000000" pitchFamily="2" charset="0"/>
              </a:rPr>
              <a:t>2</a:t>
            </a:r>
            <a:endParaRPr lang="en-GB" sz="1600" dirty="0">
              <a:latin typeface="Titillium Web" panose="00000500000000000000" pitchFamily="2" charset="0"/>
            </a:endParaRPr>
          </a:p>
        </p:txBody>
      </p:sp>
    </p:spTree>
    <p:extLst>
      <p:ext uri="{BB962C8B-B14F-4D97-AF65-F5344CB8AC3E}">
        <p14:creationId xmlns:p14="http://schemas.microsoft.com/office/powerpoint/2010/main" val="1750053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d1917fa-9ef0-4cc2-bdb2-e30148f62b7b">
      <Terms xmlns="http://schemas.microsoft.com/office/infopath/2007/PartnerControls"/>
    </lcf76f155ced4ddcb4097134ff3c332f>
    <TaxCatchAll xmlns="702051be-e404-4652-9615-4ecd7cf46e2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3A6CBAA5B0B24B932C898233AD5DEC" ma:contentTypeVersion="16" ma:contentTypeDescription="Create a new document." ma:contentTypeScope="" ma:versionID="a7fbfc6e5d71feb3f2ca0dbbdd06310e">
  <xsd:schema xmlns:xsd="http://www.w3.org/2001/XMLSchema" xmlns:xs="http://www.w3.org/2001/XMLSchema" xmlns:p="http://schemas.microsoft.com/office/2006/metadata/properties" xmlns:ns2="702051be-e404-4652-9615-4ecd7cf46e27" xmlns:ns3="1d1917fa-9ef0-4cc2-bdb2-e30148f62b7b" targetNamespace="http://schemas.microsoft.com/office/2006/metadata/properties" ma:root="true" ma:fieldsID="7d6e3122fb02b2d8d50975ea133cbccf" ns2:_="" ns3:_="">
    <xsd:import namespace="702051be-e404-4652-9615-4ecd7cf46e27"/>
    <xsd:import namespace="1d1917fa-9ef0-4cc2-bdb2-e30148f62b7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2051be-e404-4652-9615-4ecd7cf46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ccb202-e2f2-4d30-b6c5-b05667fc0274}" ma:internalName="TaxCatchAll" ma:showField="CatchAllData" ma:web="702051be-e404-4652-9615-4ecd7cf46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d1917fa-9ef0-4cc2-bdb2-e30148f62b7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2f79848-3148-4a71-82ac-77921656239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DF0FF1-3014-45FB-9CDB-AAF4063DE392}">
  <ds:schemaRefs>
    <ds:schemaRef ds:uri="http://schemas.microsoft.com/sharepoint/v3/contenttype/forms"/>
  </ds:schemaRefs>
</ds:datastoreItem>
</file>

<file path=customXml/itemProps2.xml><?xml version="1.0" encoding="utf-8"?>
<ds:datastoreItem xmlns:ds="http://schemas.openxmlformats.org/officeDocument/2006/customXml" ds:itemID="{7D20CE6C-CB10-4456-8E64-AE837C0040EF}">
  <ds:schemaRefs>
    <ds:schemaRef ds:uri="http://purl.org/dc/dcmitype/"/>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1d1917fa-9ef0-4cc2-bdb2-e30148f62b7b"/>
    <ds:schemaRef ds:uri="http://purl.org/dc/elements/1.1/"/>
    <ds:schemaRef ds:uri="702051be-e404-4652-9615-4ecd7cf46e27"/>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3CE28278-E598-46F1-9891-69729660E3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2051be-e404-4652-9615-4ecd7cf46e27"/>
    <ds:schemaRef ds:uri="1d1917fa-9ef0-4cc2-bdb2-e30148f62b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307</Words>
  <Application>Microsoft Office PowerPoint</Application>
  <PresentationFormat>Widescreen</PresentationFormat>
  <Paragraphs>26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Cluer</dc:creator>
  <cp:lastModifiedBy>Beth Cluer</cp:lastModifiedBy>
  <cp:revision>31</cp:revision>
  <dcterms:created xsi:type="dcterms:W3CDTF">2023-01-18T10:04:03Z</dcterms:created>
  <dcterms:modified xsi:type="dcterms:W3CDTF">2023-05-03T11:39:25Z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0x010100FC3A6CBAA5B0B24B932C898233AD5DEC</vt:lpwstr>
  </property>
  <property fmtid="{D5CDD505-2E9C-101B-9397-08002B2CF9AE}" pid="3" name="MediaServiceImageTags">
    <vt:lpwstr/>
  </property>
</Properties>
</file>